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  <p:sldMasterId id="2147483752" r:id="rId3"/>
    <p:sldMasterId id="2147483796" r:id="rId4"/>
  </p:sldMasterIdLst>
  <p:notesMasterIdLst>
    <p:notesMasterId r:id="rId12"/>
  </p:notesMasterIdLst>
  <p:sldIdLst>
    <p:sldId id="322" r:id="rId5"/>
    <p:sldId id="351" r:id="rId6"/>
    <p:sldId id="353" r:id="rId7"/>
    <p:sldId id="354" r:id="rId8"/>
    <p:sldId id="355" r:id="rId9"/>
    <p:sldId id="356" r:id="rId10"/>
    <p:sldId id="35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353656-CE7F-46AA-95B8-3501614C2CB6}">
          <p14:sldIdLst>
            <p14:sldId id="322"/>
            <p14:sldId id="351"/>
            <p14:sldId id="353"/>
            <p14:sldId id="354"/>
            <p14:sldId id="355"/>
            <p14:sldId id="356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89117" autoAdjust="0"/>
  </p:normalViewPr>
  <p:slideViewPr>
    <p:cSldViewPr snapToGrid="0">
      <p:cViewPr>
        <p:scale>
          <a:sx n="60" d="100"/>
          <a:sy n="60" d="100"/>
        </p:scale>
        <p:origin x="1658" y="36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F041D-011F-4887-AAAD-FD3B9BA00AAE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F3B1A-3C9E-4D63-ADC3-7CF7A4F7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F3B1A-3C9E-4D63-ADC3-7CF7A4F753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F3B1A-3C9E-4D63-ADC3-7CF7A4F753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F3B1A-3C9E-4D63-ADC3-7CF7A4F753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8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F3B1A-3C9E-4D63-ADC3-7CF7A4F753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1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F3B1A-3C9E-4D63-ADC3-7CF7A4F753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94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F3B1A-3C9E-4D63-ADC3-7CF7A4F753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F3B1A-3C9E-4D63-ADC3-7CF7A4F753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9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13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0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A5E7C78-B7FD-4905-970D-675E6D3961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0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1CFBF6C-8D5A-4D48-ACE1-2D979A60A2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26D5AB-D725-405F-B143-0753C3C45DCD}"/>
              </a:ext>
            </a:extLst>
          </p:cNvPr>
          <p:cNvSpPr/>
          <p:nvPr userDrawn="1"/>
        </p:nvSpPr>
        <p:spPr>
          <a:xfrm>
            <a:off x="-1" y="0"/>
            <a:ext cx="3400425" cy="3312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98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383280" rIns="0" anchor="ctr"/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156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12">
            <a:extLst>
              <a:ext uri="{FF2B5EF4-FFF2-40B4-BE49-F238E27FC236}">
                <a16:creationId xmlns:a16="http://schemas.microsoft.com/office/drawing/2014/main" id="{95EDCEF7-DD83-4CD4-BE92-A97D74011033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1135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58CF5-5043-4D3B-92BD-59549782EBBE}"/>
              </a:ext>
            </a:extLst>
          </p:cNvPr>
          <p:cNvSpPr/>
          <p:nvPr userDrawn="1"/>
        </p:nvSpPr>
        <p:spPr>
          <a:xfrm>
            <a:off x="7515225" y="0"/>
            <a:ext cx="46767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B59EE49C-3795-40A6-B206-565A372E5530}"/>
              </a:ext>
            </a:extLst>
          </p:cNvPr>
          <p:cNvGrpSpPr/>
          <p:nvPr userDrawn="1"/>
        </p:nvGrpSpPr>
        <p:grpSpPr>
          <a:xfrm>
            <a:off x="5720146" y="1420664"/>
            <a:ext cx="5589803" cy="4396475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6E008B-9F44-493C-B58F-ABFC0E7190A5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1A2B49-6603-4C93-BCDA-8893B608D8C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70C51E-C968-4707-899F-DE217D809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6BA87E5-BDD3-47B0-8C9F-EDFB6B81112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9C68AE-3F02-48D5-A299-9B7311EC8D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BE3651-AB4C-4F00-BF52-0A24EF2A62A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E653C6-4F74-473F-9309-2D2D43F090C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CA35F9-CDD6-4937-8C98-04018E459C3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56077" y="1628103"/>
            <a:ext cx="5317941" cy="301288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CE937E-8E2A-4179-91E4-730975E59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525" y="339509"/>
            <a:ext cx="6543675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54594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A4D14B1E-79D5-4F7D-AEB4-4F537918FBAB}"/>
              </a:ext>
            </a:extLst>
          </p:cNvPr>
          <p:cNvSpPr/>
          <p:nvPr userDrawn="1"/>
        </p:nvSpPr>
        <p:spPr>
          <a:xfrm rot="5400000">
            <a:off x="795337" y="-795340"/>
            <a:ext cx="6257926" cy="784860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0914" y="600074"/>
            <a:ext cx="4052172" cy="565785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145CBDFE-5F17-4329-876B-8EC9C2A40C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75044" y="222886"/>
            <a:ext cx="22860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06B5A04-F323-4B06-B374-0EFFB99917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75044" y="3624742"/>
            <a:ext cx="22860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0322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52">
            <a:extLst>
              <a:ext uri="{FF2B5EF4-FFF2-40B4-BE49-F238E27FC236}">
                <a16:creationId xmlns:a16="http://schemas.microsoft.com/office/drawing/2014/main" id="{A554242E-EDC9-4D56-ABE8-D3DFF0D037E9}"/>
              </a:ext>
            </a:extLst>
          </p:cNvPr>
          <p:cNvSpPr/>
          <p:nvPr userDrawn="1"/>
        </p:nvSpPr>
        <p:spPr>
          <a:xfrm>
            <a:off x="2" y="0"/>
            <a:ext cx="8582025" cy="6858000"/>
          </a:xfrm>
          <a:custGeom>
            <a:avLst/>
            <a:gdLst>
              <a:gd name="connsiteX0" fmla="*/ 5238766 w 8582025"/>
              <a:gd name="connsiteY0" fmla="*/ 0 h 6858000"/>
              <a:gd name="connsiteX1" fmla="*/ 8582025 w 8582025"/>
              <a:gd name="connsiteY1" fmla="*/ 0 h 6858000"/>
              <a:gd name="connsiteX2" fmla="*/ 1876410 w 8582025"/>
              <a:gd name="connsiteY2" fmla="*/ 6858000 h 6858000"/>
              <a:gd name="connsiteX3" fmla="*/ 0 w 8582025"/>
              <a:gd name="connsiteY3" fmla="*/ 6858000 h 6858000"/>
              <a:gd name="connsiteX4" fmla="*/ 0 w 8582025"/>
              <a:gd name="connsiteY4" fmla="*/ 5357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025" h="6858000">
                <a:moveTo>
                  <a:pt x="5238766" y="0"/>
                </a:moveTo>
                <a:lnTo>
                  <a:pt x="8582025" y="0"/>
                </a:lnTo>
                <a:lnTo>
                  <a:pt x="1876410" y="6858000"/>
                </a:lnTo>
                <a:lnTo>
                  <a:pt x="0" y="6858000"/>
                </a:lnTo>
                <a:lnTo>
                  <a:pt x="0" y="53578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그림 개체 틀 3">
            <a:extLst>
              <a:ext uri="{FF2B5EF4-FFF2-40B4-BE49-F238E27FC236}">
                <a16:creationId xmlns:a16="http://schemas.microsoft.com/office/drawing/2014/main" id="{A7B8BCFA-E22C-4FE8-9EC6-3B7DF58BF4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7212" y="427698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  <p:sp>
        <p:nvSpPr>
          <p:cNvPr id="6" name="그림 개체 틀 3">
            <a:extLst>
              <a:ext uri="{FF2B5EF4-FFF2-40B4-BE49-F238E27FC236}">
                <a16:creationId xmlns:a16="http://schemas.microsoft.com/office/drawing/2014/main" id="{C661A5D8-A169-47BB-84F8-7CCF6E0061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53610" y="2837035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3">
            <a:extLst>
              <a:ext uri="{FF2B5EF4-FFF2-40B4-BE49-F238E27FC236}">
                <a16:creationId xmlns:a16="http://schemas.microsoft.com/office/drawing/2014/main" id="{A32673E2-41F8-431C-946D-87DD76C5D0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524" y="2251417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3">
            <a:extLst>
              <a:ext uri="{FF2B5EF4-FFF2-40B4-BE49-F238E27FC236}">
                <a16:creationId xmlns:a16="http://schemas.microsoft.com/office/drawing/2014/main" id="{F2B14BC2-B3DB-437A-8C30-D2E802CB4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6104" y="2676913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000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7D4BC-8397-4297-9425-5B8BAEB38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52" y="2305190"/>
            <a:ext cx="4038095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6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13D5B-5A42-4F30-9E94-6D9B89BC8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81" y="2276619"/>
            <a:ext cx="4095238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20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B04BAD-EED5-4C78-BC19-C3DD01D50231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7456AC7-1506-4AAF-A694-1BE710D5F58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D8BFCCB-25F4-4E85-B4F9-18DA5A0F31C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4DE5DB11-A2A8-48F9-9B25-703C78662BD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A3616025-C842-4C0D-B7E3-48176315DDF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B2550ED7-04C5-4FFA-BCF1-8CB64B3F2DA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E6D54C7-03B4-4369-97FF-A3456A2A876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D8FCDD3-D367-4581-96F6-BED1A5D7F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369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70143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446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685000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8582684" y="1894646"/>
            <a:ext cx="3609315" cy="30687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2592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5281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878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318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024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32471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93608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6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11A067AA-F6AF-4715-9F07-7BE30046CBF0}"/>
              </a:ext>
            </a:extLst>
          </p:cNvPr>
          <p:cNvSpPr/>
          <p:nvPr userDrawn="1"/>
        </p:nvSpPr>
        <p:spPr>
          <a:xfrm>
            <a:off x="642938" y="514350"/>
            <a:ext cx="10906125" cy="2990850"/>
          </a:xfrm>
          <a:prstGeom prst="frame">
            <a:avLst>
              <a:gd name="adj1" fmla="val 2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6806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5DB206C-7370-448F-B4C9-4059BADCA6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5231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383E1CB-8D0E-4180-8C52-C5F4A24ED3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73656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3F4681A-0E5C-4D94-B5F0-6A175DBC6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12081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516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621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8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6576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6033F2F0-7D0F-4B5D-8E37-7C30E5A5D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8561" y="477308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0B2EF10-A0C4-401E-8AA6-CF7463C595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48561" y="3648856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0797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B83EC1-AF10-4FD7-8089-F03DAD6397E7}"/>
              </a:ext>
            </a:extLst>
          </p:cNvPr>
          <p:cNvSpPr/>
          <p:nvPr userDrawn="1"/>
        </p:nvSpPr>
        <p:spPr>
          <a:xfrm>
            <a:off x="0" y="0"/>
            <a:ext cx="12192000" cy="2381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3561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2DE4F21-2D03-408A-A113-1ECBBBFDE8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67429" y="479834"/>
            <a:ext cx="3611542" cy="589833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62276F5-0236-424B-9645-A889FC4128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8183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703617E-9CA4-425B-945B-4B73794CE2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2805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193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0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A5E7C78-B7FD-4905-970D-675E6D3961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0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1CFBF6C-8D5A-4D48-ACE1-2D979A60A2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26D5AB-D725-405F-B143-0753C3C45DCD}"/>
              </a:ext>
            </a:extLst>
          </p:cNvPr>
          <p:cNvSpPr/>
          <p:nvPr userDrawn="1"/>
        </p:nvSpPr>
        <p:spPr>
          <a:xfrm>
            <a:off x="-1" y="0"/>
            <a:ext cx="3400425" cy="3312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383280" rIns="0" anchor="ctr"/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497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12">
            <a:extLst>
              <a:ext uri="{FF2B5EF4-FFF2-40B4-BE49-F238E27FC236}">
                <a16:creationId xmlns:a16="http://schemas.microsoft.com/office/drawing/2014/main" id="{95EDCEF7-DD83-4CD4-BE92-A97D74011033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352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58CF5-5043-4D3B-92BD-59549782EBBE}"/>
              </a:ext>
            </a:extLst>
          </p:cNvPr>
          <p:cNvSpPr/>
          <p:nvPr userDrawn="1"/>
        </p:nvSpPr>
        <p:spPr>
          <a:xfrm>
            <a:off x="7515225" y="0"/>
            <a:ext cx="46767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B59EE49C-3795-40A6-B206-565A372E5530}"/>
              </a:ext>
            </a:extLst>
          </p:cNvPr>
          <p:cNvGrpSpPr/>
          <p:nvPr userDrawn="1"/>
        </p:nvGrpSpPr>
        <p:grpSpPr>
          <a:xfrm>
            <a:off x="5720146" y="1420664"/>
            <a:ext cx="5589803" cy="4396475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6E008B-9F44-493C-B58F-ABFC0E7190A5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1A2B49-6603-4C93-BCDA-8893B608D8C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70C51E-C968-4707-899F-DE217D809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6BA87E5-BDD3-47B0-8C9F-EDFB6B81112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9C68AE-3F02-48D5-A299-9B7311EC8D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BE3651-AB4C-4F00-BF52-0A24EF2A62A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E653C6-4F74-473F-9309-2D2D43F090C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CA35F9-CDD6-4937-8C98-04018E459C3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56077" y="1628103"/>
            <a:ext cx="5317941" cy="301288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CE937E-8E2A-4179-91E4-730975E59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525" y="339509"/>
            <a:ext cx="6543675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28345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A4D14B1E-79D5-4F7D-AEB4-4F537918FBAB}"/>
              </a:ext>
            </a:extLst>
          </p:cNvPr>
          <p:cNvSpPr/>
          <p:nvPr userDrawn="1"/>
        </p:nvSpPr>
        <p:spPr>
          <a:xfrm rot="5400000">
            <a:off x="795337" y="-795340"/>
            <a:ext cx="6257926" cy="784860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0914" y="600074"/>
            <a:ext cx="4052172" cy="565785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145CBDFE-5F17-4329-876B-8EC9C2A40C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75044" y="222886"/>
            <a:ext cx="22860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06B5A04-F323-4B06-B374-0EFFB99917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75044" y="3624742"/>
            <a:ext cx="22860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6804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52">
            <a:extLst>
              <a:ext uri="{FF2B5EF4-FFF2-40B4-BE49-F238E27FC236}">
                <a16:creationId xmlns:a16="http://schemas.microsoft.com/office/drawing/2014/main" id="{A554242E-EDC9-4D56-ABE8-D3DFF0D037E9}"/>
              </a:ext>
            </a:extLst>
          </p:cNvPr>
          <p:cNvSpPr/>
          <p:nvPr userDrawn="1"/>
        </p:nvSpPr>
        <p:spPr>
          <a:xfrm>
            <a:off x="2" y="0"/>
            <a:ext cx="8582025" cy="6858000"/>
          </a:xfrm>
          <a:custGeom>
            <a:avLst/>
            <a:gdLst>
              <a:gd name="connsiteX0" fmla="*/ 5238766 w 8582025"/>
              <a:gd name="connsiteY0" fmla="*/ 0 h 6858000"/>
              <a:gd name="connsiteX1" fmla="*/ 8582025 w 8582025"/>
              <a:gd name="connsiteY1" fmla="*/ 0 h 6858000"/>
              <a:gd name="connsiteX2" fmla="*/ 1876410 w 8582025"/>
              <a:gd name="connsiteY2" fmla="*/ 6858000 h 6858000"/>
              <a:gd name="connsiteX3" fmla="*/ 0 w 8582025"/>
              <a:gd name="connsiteY3" fmla="*/ 6858000 h 6858000"/>
              <a:gd name="connsiteX4" fmla="*/ 0 w 8582025"/>
              <a:gd name="connsiteY4" fmla="*/ 5357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025" h="6858000">
                <a:moveTo>
                  <a:pt x="5238766" y="0"/>
                </a:moveTo>
                <a:lnTo>
                  <a:pt x="8582025" y="0"/>
                </a:lnTo>
                <a:lnTo>
                  <a:pt x="1876410" y="6858000"/>
                </a:lnTo>
                <a:lnTo>
                  <a:pt x="0" y="6858000"/>
                </a:lnTo>
                <a:lnTo>
                  <a:pt x="0" y="53578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그림 개체 틀 3">
            <a:extLst>
              <a:ext uri="{FF2B5EF4-FFF2-40B4-BE49-F238E27FC236}">
                <a16:creationId xmlns:a16="http://schemas.microsoft.com/office/drawing/2014/main" id="{A7B8BCFA-E22C-4FE8-9EC6-3B7DF58BF4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7212" y="427698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  <p:sp>
        <p:nvSpPr>
          <p:cNvPr id="6" name="그림 개체 틀 3">
            <a:extLst>
              <a:ext uri="{FF2B5EF4-FFF2-40B4-BE49-F238E27FC236}">
                <a16:creationId xmlns:a16="http://schemas.microsoft.com/office/drawing/2014/main" id="{C661A5D8-A169-47BB-84F8-7CCF6E0061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53610" y="2837035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3">
            <a:extLst>
              <a:ext uri="{FF2B5EF4-FFF2-40B4-BE49-F238E27FC236}">
                <a16:creationId xmlns:a16="http://schemas.microsoft.com/office/drawing/2014/main" id="{A32673E2-41F8-431C-946D-87DD76C5D0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524" y="2251417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3">
            <a:extLst>
              <a:ext uri="{FF2B5EF4-FFF2-40B4-BE49-F238E27FC236}">
                <a16:creationId xmlns:a16="http://schemas.microsoft.com/office/drawing/2014/main" id="{F2B14BC2-B3DB-437A-8C30-D2E802CB4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6104" y="2676913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626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7D4BC-8397-4297-9425-5B8BAEB38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52" y="2305190"/>
            <a:ext cx="4038095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49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13D5B-5A42-4F30-9E94-6D9B89BC8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81" y="2276619"/>
            <a:ext cx="4095238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4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68405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B04BAD-EED5-4C78-BC19-C3DD01D50231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7456AC7-1506-4AAF-A694-1BE710D5F58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D8BFCCB-25F4-4E85-B4F9-18DA5A0F31C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4DE5DB11-A2A8-48F9-9B25-703C78662BD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A3616025-C842-4C0D-B7E3-48176315DDF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B2550ED7-04C5-4FFA-BCF1-8CB64B3F2DA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E6D54C7-03B4-4369-97FF-A3456A2A876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D8FCDD3-D367-4581-96F6-BED1A5D7F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77050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166345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478837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8582684" y="1894646"/>
            <a:ext cx="3609315" cy="30687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3675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4033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40894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7621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67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001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34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498748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875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277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248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3597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203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314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3852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1093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044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26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0187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8427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8527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072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0381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9166055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352041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27037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97597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606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27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11A067AA-F6AF-4715-9F07-7BE30046CBF0}"/>
              </a:ext>
            </a:extLst>
          </p:cNvPr>
          <p:cNvSpPr/>
          <p:nvPr userDrawn="1"/>
        </p:nvSpPr>
        <p:spPr>
          <a:xfrm>
            <a:off x="642938" y="514350"/>
            <a:ext cx="10906125" cy="2990850"/>
          </a:xfrm>
          <a:prstGeom prst="frame">
            <a:avLst>
              <a:gd name="adj1" fmla="val 2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6806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5DB206C-7370-448F-B4C9-4059BADCA6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5231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383E1CB-8D0E-4180-8C52-C5F4A24ED3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73656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3F4681A-0E5C-4D94-B5F0-6A175DBC6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12081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004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5351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192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4395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706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94387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218964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0323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89215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0759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55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8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6576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6033F2F0-7D0F-4B5D-8E37-7C30E5A5D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8561" y="477308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0B2EF10-A0C4-401E-8AA6-CF7463C595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48561" y="3648856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97258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67777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16900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6780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64444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B83EC1-AF10-4FD7-8089-F03DAD6397E7}"/>
              </a:ext>
            </a:extLst>
          </p:cNvPr>
          <p:cNvSpPr/>
          <p:nvPr userDrawn="1"/>
        </p:nvSpPr>
        <p:spPr>
          <a:xfrm>
            <a:off x="0" y="0"/>
            <a:ext cx="12192000" cy="2381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3561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2DE4F21-2D03-408A-A113-1ECBBBFDE8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67429" y="479834"/>
            <a:ext cx="3611542" cy="589833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62276F5-0236-424B-9645-A889FC4128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8183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703617E-9CA4-425B-945B-4B73794CE2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2805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73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03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58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52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50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6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CDB5E2-B3AD-4A17-A655-590EFB5CF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6350"/>
            <a:ext cx="12192000" cy="2070100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A532102-B9D6-434D-97D2-0A5FC6B9A8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203450"/>
            <a:ext cx="3891514" cy="4189863"/>
          </a:xfrm>
          <a:prstGeom prst="rect">
            <a:avLst/>
          </a:prstGeom>
        </p:spPr>
      </p:pic>
      <p:sp>
        <p:nvSpPr>
          <p:cNvPr id="8" name="직사각형 33">
            <a:extLst>
              <a:ext uri="{FF2B5EF4-FFF2-40B4-BE49-F238E27FC236}">
                <a16:creationId xmlns:a16="http://schemas.microsoft.com/office/drawing/2014/main" id="{25BEF166-74A1-4771-B352-DA63620B8039}"/>
              </a:ext>
            </a:extLst>
          </p:cNvPr>
          <p:cNvSpPr/>
          <p:nvPr/>
        </p:nvSpPr>
        <p:spPr>
          <a:xfrm>
            <a:off x="5264959" y="3236427"/>
            <a:ext cx="4051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04DFD09F-9B36-4288-B93D-7DD5A601F9D8}"/>
              </a:ext>
            </a:extLst>
          </p:cNvPr>
          <p:cNvSpPr/>
          <p:nvPr/>
        </p:nvSpPr>
        <p:spPr>
          <a:xfrm>
            <a:off x="4209574" y="3186550"/>
            <a:ext cx="449335" cy="4998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직사각형 33">
            <a:extLst>
              <a:ext uri="{FF2B5EF4-FFF2-40B4-BE49-F238E27FC236}">
                <a16:creationId xmlns:a16="http://schemas.microsoft.com/office/drawing/2014/main" id="{3CEA4980-6C6E-464F-94CC-D9B5D4578D8D}"/>
              </a:ext>
            </a:extLst>
          </p:cNvPr>
          <p:cNvSpPr/>
          <p:nvPr/>
        </p:nvSpPr>
        <p:spPr>
          <a:xfrm>
            <a:off x="5264960" y="4719640"/>
            <a:ext cx="405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 Names</a:t>
            </a:r>
          </a:p>
        </p:txBody>
      </p:sp>
      <p:sp>
        <p:nvSpPr>
          <p:cNvPr id="11" name="Frame 17">
            <a:extLst>
              <a:ext uri="{FF2B5EF4-FFF2-40B4-BE49-F238E27FC236}">
                <a16:creationId xmlns:a16="http://schemas.microsoft.com/office/drawing/2014/main" id="{B5CDDCF6-0D87-4283-A957-C0B5C0601384}"/>
              </a:ext>
            </a:extLst>
          </p:cNvPr>
          <p:cNvSpPr/>
          <p:nvPr/>
        </p:nvSpPr>
        <p:spPr>
          <a:xfrm>
            <a:off x="4209574" y="4589107"/>
            <a:ext cx="449335" cy="4998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B3D41-CF1A-47D2-AC94-5952EA72E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72859"/>
            <a:ext cx="8161499" cy="724247"/>
          </a:xfrm>
        </p:spPr>
        <p:txBody>
          <a:bodyPr/>
          <a:lstStyle/>
          <a:p>
            <a:endParaRPr lang="en-US" sz="4400" b="1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835C223-C122-4FD4-80CD-AA154A161035}"/>
              </a:ext>
            </a:extLst>
          </p:cNvPr>
          <p:cNvSpPr/>
          <p:nvPr/>
        </p:nvSpPr>
        <p:spPr>
          <a:xfrm>
            <a:off x="440184" y="1565753"/>
            <a:ext cx="11311630" cy="48193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A3A26-F074-41A1-A63A-80A3047AB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-1"/>
            <a:ext cx="3270250" cy="15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1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B3D41-CF1A-47D2-AC94-5952EA72E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72859"/>
            <a:ext cx="8161499" cy="724247"/>
          </a:xfrm>
        </p:spPr>
        <p:txBody>
          <a:bodyPr/>
          <a:lstStyle/>
          <a:p>
            <a:endParaRPr lang="en-US" sz="4400" b="1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835C223-C122-4FD4-80CD-AA154A161035}"/>
              </a:ext>
            </a:extLst>
          </p:cNvPr>
          <p:cNvSpPr/>
          <p:nvPr/>
        </p:nvSpPr>
        <p:spPr>
          <a:xfrm>
            <a:off x="440184" y="1565753"/>
            <a:ext cx="11311630" cy="48193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A3A26-F074-41A1-A63A-80A3047AB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-1"/>
            <a:ext cx="3270250" cy="15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B3D41-CF1A-47D2-AC94-5952EA72E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72859"/>
            <a:ext cx="8161499" cy="724247"/>
          </a:xfrm>
        </p:spPr>
        <p:txBody>
          <a:bodyPr/>
          <a:lstStyle/>
          <a:p>
            <a:endParaRPr lang="en-US" sz="4400" b="1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835C223-C122-4FD4-80CD-AA154A161035}"/>
              </a:ext>
            </a:extLst>
          </p:cNvPr>
          <p:cNvSpPr/>
          <p:nvPr/>
        </p:nvSpPr>
        <p:spPr>
          <a:xfrm>
            <a:off x="440184" y="1565753"/>
            <a:ext cx="11311630" cy="48193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A3A26-F074-41A1-A63A-80A3047AB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-1"/>
            <a:ext cx="3270250" cy="15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B3D41-CF1A-47D2-AC94-5952EA72E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72859"/>
            <a:ext cx="8161499" cy="724247"/>
          </a:xfrm>
        </p:spPr>
        <p:txBody>
          <a:bodyPr/>
          <a:lstStyle/>
          <a:p>
            <a:endParaRPr lang="en-US" sz="4400" b="1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835C223-C122-4FD4-80CD-AA154A161035}"/>
              </a:ext>
            </a:extLst>
          </p:cNvPr>
          <p:cNvSpPr/>
          <p:nvPr/>
        </p:nvSpPr>
        <p:spPr>
          <a:xfrm>
            <a:off x="440184" y="1565753"/>
            <a:ext cx="11311630" cy="48193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A3A26-F074-41A1-A63A-80A3047AB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-1"/>
            <a:ext cx="3270250" cy="15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4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B3D41-CF1A-47D2-AC94-5952EA72E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72859"/>
            <a:ext cx="8161499" cy="724247"/>
          </a:xfrm>
        </p:spPr>
        <p:txBody>
          <a:bodyPr/>
          <a:lstStyle/>
          <a:p>
            <a:endParaRPr lang="en-US" sz="4400" b="1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835C223-C122-4FD4-80CD-AA154A161035}"/>
              </a:ext>
            </a:extLst>
          </p:cNvPr>
          <p:cNvSpPr/>
          <p:nvPr/>
        </p:nvSpPr>
        <p:spPr>
          <a:xfrm>
            <a:off x="440184" y="1565753"/>
            <a:ext cx="11311630" cy="48193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A3A26-F074-41A1-A63A-80A3047AB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-1"/>
            <a:ext cx="3270250" cy="15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5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CDB5E2-B3AD-4A17-A655-590EFB5CF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6350"/>
            <a:ext cx="12192000" cy="2070100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A532102-B9D6-434D-97D2-0A5FC6B9A8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203450"/>
            <a:ext cx="3891514" cy="4189863"/>
          </a:xfrm>
          <a:prstGeom prst="rect">
            <a:avLst/>
          </a:prstGeom>
        </p:spPr>
      </p:pic>
      <p:sp>
        <p:nvSpPr>
          <p:cNvPr id="8" name="직사각형 33">
            <a:extLst>
              <a:ext uri="{FF2B5EF4-FFF2-40B4-BE49-F238E27FC236}">
                <a16:creationId xmlns:a16="http://schemas.microsoft.com/office/drawing/2014/main" id="{25BEF166-74A1-4771-B352-DA63620B8039}"/>
              </a:ext>
            </a:extLst>
          </p:cNvPr>
          <p:cNvSpPr/>
          <p:nvPr/>
        </p:nvSpPr>
        <p:spPr>
          <a:xfrm>
            <a:off x="5264959" y="3236427"/>
            <a:ext cx="4051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04DFD09F-9B36-4288-B93D-7DD5A601F9D8}"/>
              </a:ext>
            </a:extLst>
          </p:cNvPr>
          <p:cNvSpPr/>
          <p:nvPr/>
        </p:nvSpPr>
        <p:spPr>
          <a:xfrm>
            <a:off x="4388494" y="3186549"/>
            <a:ext cx="449335" cy="4998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0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Contents Slide Master">
  <a:themeElements>
    <a:clrScheme name="ALLPPT-ABSTRAC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A5A5A5"/>
      </a:accent2>
      <a:accent3>
        <a:srgbClr val="595959"/>
      </a:accent3>
      <a:accent4>
        <a:srgbClr val="568AD3"/>
      </a:accent4>
      <a:accent5>
        <a:srgbClr val="A5A5A5"/>
      </a:accent5>
      <a:accent6>
        <a:srgbClr val="595959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s Slide Master">
  <a:themeElements>
    <a:clrScheme name="ALLPPT-ABSTRAC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A5A5A5"/>
      </a:accent2>
      <a:accent3>
        <a:srgbClr val="595959"/>
      </a:accent3>
      <a:accent4>
        <a:srgbClr val="568AD3"/>
      </a:accent4>
      <a:accent5>
        <a:srgbClr val="A5A5A5"/>
      </a:accent5>
      <a:accent6>
        <a:srgbClr val="595959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16283</TotalTime>
  <Words>11</Words>
  <Application>Microsoft Office PowerPoint</Application>
  <PresentationFormat>Widescreen</PresentationFormat>
  <Paragraphs>10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Contents Slide Master</vt:lpstr>
      <vt:lpstr>2_Contents Slide Master</vt:lpstr>
      <vt:lpstr>4_Contents Slide Master</vt:lpstr>
      <vt:lpstr>6_Contents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</dc:creator>
  <cp:lastModifiedBy>Anonymous </cp:lastModifiedBy>
  <cp:revision>303</cp:revision>
  <dcterms:created xsi:type="dcterms:W3CDTF">2020-09-09T16:58:36Z</dcterms:created>
  <dcterms:modified xsi:type="dcterms:W3CDTF">2021-09-08T04:24:45Z</dcterms:modified>
</cp:coreProperties>
</file>